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91923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12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2–4, күндіз 17–19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13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43830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25944</TotalTime>
  <Words>502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5095</cp:revision>
  <cp:lastPrinted>2021-07-01T07:38:07Z</cp:lastPrinted>
  <dcterms:created xsi:type="dcterms:W3CDTF">2018-03-27T06:03:00Z</dcterms:created>
  <dcterms:modified xsi:type="dcterms:W3CDTF">2026-05-11T08:27:54Z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